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ul Ramesh" userId="63565bf456f280ee" providerId="LiveId" clId="{A81CF92F-536B-40E7-A1BF-A501B49B1AFA}"/>
    <pc:docChg chg="modSld">
      <pc:chgData name="Raghul Ramesh" userId="63565bf456f280ee" providerId="LiveId" clId="{A81CF92F-536B-40E7-A1BF-A501B49B1AFA}" dt="2022-08-23T03:40:29.605" v="50" actId="121"/>
      <pc:docMkLst>
        <pc:docMk/>
      </pc:docMkLst>
      <pc:sldChg chg="modSp mod">
        <pc:chgData name="Raghul Ramesh" userId="63565bf456f280ee" providerId="LiveId" clId="{A81CF92F-536B-40E7-A1BF-A501B49B1AFA}" dt="2022-08-23T03:40:29.605" v="50" actId="121"/>
        <pc:sldMkLst>
          <pc:docMk/>
          <pc:sldMk cId="1244031628" sldId="256"/>
        </pc:sldMkLst>
        <pc:spChg chg="mod">
          <ac:chgData name="Raghul Ramesh" userId="63565bf456f280ee" providerId="LiveId" clId="{A81CF92F-536B-40E7-A1BF-A501B49B1AFA}" dt="2022-08-23T03:40:10.466" v="25" actId="20577"/>
          <ac:spMkLst>
            <pc:docMk/>
            <pc:sldMk cId="1244031628" sldId="256"/>
            <ac:spMk id="2" creationId="{11B6B7C1-7223-D8F2-5CA5-514A6D3F327B}"/>
          </ac:spMkLst>
        </pc:spChg>
        <pc:spChg chg="mod">
          <ac:chgData name="Raghul Ramesh" userId="63565bf456f280ee" providerId="LiveId" clId="{A81CF92F-536B-40E7-A1BF-A501B49B1AFA}" dt="2022-08-23T03:40:29.605" v="50" actId="121"/>
          <ac:spMkLst>
            <pc:docMk/>
            <pc:sldMk cId="1244031628" sldId="256"/>
            <ac:spMk id="3" creationId="{1F8F3E9E-D7DC-B25E-E007-C4CD172DCDF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33A5-F470-553C-0B40-49EEE1D929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26E37-B0C5-2BAB-1714-8BE497F8C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E7AC2-E5B3-39DA-BBF9-9B0000E5D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800A1-353F-BE9B-E460-328D25454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E781-3456-1AFB-3E94-0A5C001C3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23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1A243-A51B-BDE5-E716-06B954481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3D9466-B1FE-260B-A1F4-2155108F0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180F1-D549-84C2-2205-D8BA72038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F406C-38CB-1836-30BC-80CAD8A09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11264-3EAF-BB8B-EF12-4AC0219D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0605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55515-3B7D-FEBD-E3AA-AE1C4DEBCF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E75A5-DF8F-CB66-6388-8DD6E6EE1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6F45B-F7EA-AE26-2F5E-B98A685F4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7C0A3-DB3B-02E8-C9E9-645203C1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9E416-C7A1-97B9-FCC4-DF1422042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036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9B788-9E17-2B4B-EFE6-5A4CE6771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32BC5-2745-D221-B439-B3D2A5100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427D4-DB82-2B28-8774-5561B1E39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95FC9-C6EA-E3A1-380F-E7E110241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7F12C-8000-AE6A-1C4D-39A809D8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274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ECE3C-70F5-B426-DE14-118D4E0D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0399F-97A8-388E-C999-5CD6DA9B9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5C359-FCC1-1AAA-D0B7-A11E4BBF6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886EC-98E1-0B20-B442-6F6C7BE7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2FDFD-D43D-CAEE-9738-ACFD53A7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233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C442-616B-9B57-40C7-E41B21422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50A4E-C90F-05F1-2260-13924DECE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8A324-24B2-DC15-D7A7-B8F8001BD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08330-6468-DFB9-9C78-2DDB2D6E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BCD7B-1A0F-F11C-B5C3-8D2233DEE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78138-ED23-F756-3899-14BADBA6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1666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17296-F047-CEF5-79C1-FF6E16629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1DC0E-F87F-AAF5-E254-95E0575F0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A0078-1A92-271B-E7C2-34423ED8F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E299A-40ED-1C1C-6672-CD254FA5B3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FC0FF3-8109-E0FB-A1B0-7A98FB0A0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7C382B-4496-9FD6-0C73-998317F6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EFC385-96BB-C853-419E-416D74519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11989-DA89-A214-025B-ED3A54AEC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371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7DB23-2E86-CFBD-6776-EC178BCBE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CF33-A2B5-9B29-D143-0CE405438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43539-34DB-34B9-BE0F-22B317DE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B61731-F2FE-B9F5-EBDE-FACFD34D1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4322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A8A78A-82DB-A11B-12AC-A310A3F8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90C83A-862F-41D3-C885-36971C140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49513-71CA-B857-A98A-E667A0900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19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3F6DF-9CED-3547-76C0-51B52F4E7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BC575-5CF0-5E23-0CE4-CA27625A4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0CFB1-C1DA-B5F8-48A5-2698189EB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233EBF-CD5E-14C3-66D8-C16DEBFC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67C3F-7764-E525-0DF8-24C54E296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6B64C-3966-3F23-577B-2E40ABF6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20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8C4FF-E669-EE6F-8B65-24E635C52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338C18-983E-D498-A0CC-3F18A5D1A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094DAE-A45E-2E14-3511-B618579B6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3E9D68-F32F-CBA7-BE69-B22AB141D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2F677-CAB7-769C-51D6-3CF77BCE3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391A25-BAE2-B43B-FFEE-0CB8362BC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053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9E516-0BA5-D929-16AE-743C34F7D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6DB41-1111-854E-5127-6ED59637C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B2E18-68E6-6FA1-C52C-3FDFEE1BC7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C9AC-65BC-4B5F-8692-4B208694CF4E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CCD67-22A0-5122-DE7C-3CB1B68CE2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44569-72F2-8A30-A251-7235CC87F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8F972-B2B7-4A41-94F9-6B95F6091E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248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B7C1-7223-D8F2-5CA5-514A6D3F32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Extract Transform Load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8F3E9E-D7DC-B25E-E007-C4CD172DC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- Raghul Ramesh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4031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0EB9E7-2951-5992-8FEB-3AA0C530F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584" y="0"/>
            <a:ext cx="97668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075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AD62A4-F2F8-43F4-2A4C-0AA50D8FA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775" y="0"/>
            <a:ext cx="9836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49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820B79-4CFF-FDF9-1A2E-9E814F62D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42" y="0"/>
            <a:ext cx="9908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34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295117-0EB9-FF23-030E-3CE53784F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69" y="102581"/>
            <a:ext cx="10867062" cy="66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66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81D52E-981A-F42D-62E9-12550AEE1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236" y="0"/>
            <a:ext cx="9738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6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E1E8C1-AB03-6E64-20CA-21819CC4F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28" y="148305"/>
            <a:ext cx="10897544" cy="656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45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E8F5EF-6393-0993-EC2C-F6DD07A9D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388" y="0"/>
            <a:ext cx="10681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6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3637E-0007-6C39-1D57-2C02ACA57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072" y="0"/>
            <a:ext cx="9899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205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A18045-8113-0CB5-4658-C0CE460FF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473" y="0"/>
            <a:ext cx="98010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5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3E1E2E-FBA9-0EBD-EB40-0A24D80A3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378" y="0"/>
            <a:ext cx="9875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600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999DB5-3AD2-EE77-A7F9-66975512E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775" y="0"/>
            <a:ext cx="9836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34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AFE1C9-DD06-7F25-41F7-B3AE71286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147" y="0"/>
            <a:ext cx="97217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61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Extract Transform Load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Raghul Ramesh</dc:creator>
  <cp:lastModifiedBy>Raghul Ramesh</cp:lastModifiedBy>
  <cp:revision>1</cp:revision>
  <dcterms:created xsi:type="dcterms:W3CDTF">2022-08-23T03:33:49Z</dcterms:created>
  <dcterms:modified xsi:type="dcterms:W3CDTF">2022-08-23T03:40:33Z</dcterms:modified>
</cp:coreProperties>
</file>

<file path=docProps/thumbnail.jpeg>
</file>